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25" r:id="rId3"/>
    <p:sldId id="1047" r:id="rId4"/>
    <p:sldId id="1004" r:id="rId5"/>
    <p:sldId id="1021" r:id="rId6"/>
    <p:sldId id="1020" r:id="rId7"/>
    <p:sldId id="883" r:id="rId8"/>
    <p:sldId id="1049" r:id="rId9"/>
    <p:sldId id="1050" r:id="rId10"/>
    <p:sldId id="1053" r:id="rId11"/>
    <p:sldId id="1057" r:id="rId12"/>
    <p:sldId id="1058" r:id="rId13"/>
    <p:sldId id="1054" r:id="rId14"/>
    <p:sldId id="1059" r:id="rId15"/>
    <p:sldId id="1060" r:id="rId16"/>
    <p:sldId id="1061" r:id="rId17"/>
    <p:sldId id="1062" r:id="rId18"/>
    <p:sldId id="1063" r:id="rId19"/>
    <p:sldId id="1055" r:id="rId20"/>
    <p:sldId id="1064" r:id="rId21"/>
    <p:sldId id="1065" r:id="rId22"/>
    <p:sldId id="1066" r:id="rId23"/>
    <p:sldId id="1067" r:id="rId24"/>
    <p:sldId id="1068" r:id="rId25"/>
    <p:sldId id="1069" r:id="rId26"/>
    <p:sldId id="1070" r:id="rId27"/>
    <p:sldId id="1071" r:id="rId28"/>
    <p:sldId id="1072" r:id="rId29"/>
    <p:sldId id="1073" r:id="rId30"/>
    <p:sldId id="1074" r:id="rId31"/>
    <p:sldId id="107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630E78-1386-4A6E-B8EB-8988F640D19E}" v="518" dt="2024-08-10T16:58:22.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5E630E78-1386-4A6E-B8EB-8988F640D19E}"/>
    <pc:docChg chg="undo custSel addSld delSld modSld">
      <pc:chgData name="Ed Godfrey" userId="61aa7c48ee0e3db0" providerId="LiveId" clId="{5E630E78-1386-4A6E-B8EB-8988F640D19E}" dt="2024-08-10T16:58:22.557" v="1197"/>
      <pc:docMkLst>
        <pc:docMk/>
      </pc:docMkLst>
      <pc:sldChg chg="modSp mod">
        <pc:chgData name="Ed Godfrey" userId="61aa7c48ee0e3db0" providerId="LiveId" clId="{5E630E78-1386-4A6E-B8EB-8988F640D19E}" dt="2024-08-10T16:23:11.704" v="28" actId="20577"/>
        <pc:sldMkLst>
          <pc:docMk/>
          <pc:sldMk cId="286626818" sldId="636"/>
        </pc:sldMkLst>
        <pc:spChg chg="mod">
          <ac:chgData name="Ed Godfrey" userId="61aa7c48ee0e3db0" providerId="LiveId" clId="{5E630E78-1386-4A6E-B8EB-8988F640D19E}" dt="2024-08-10T16:23:11.704" v="28" actId="20577"/>
          <ac:spMkLst>
            <pc:docMk/>
            <pc:sldMk cId="286626818" sldId="636"/>
            <ac:spMk id="3" creationId="{1206BF46-F60A-B583-BE9A-98813DA83DD6}"/>
          </ac:spMkLst>
        </pc:spChg>
        <pc:spChg chg="mod">
          <ac:chgData name="Ed Godfrey" userId="61aa7c48ee0e3db0" providerId="LiveId" clId="{5E630E78-1386-4A6E-B8EB-8988F640D19E}" dt="2024-08-10T16:23:07.833" v="19" actId="6549"/>
          <ac:spMkLst>
            <pc:docMk/>
            <pc:sldMk cId="286626818" sldId="636"/>
            <ac:spMk id="4" creationId="{E81091B1-FFCB-0593-6511-1E1CB61C648D}"/>
          </ac:spMkLst>
        </pc:spChg>
      </pc:sldChg>
      <pc:sldChg chg="delSp mod delAnim">
        <pc:chgData name="Ed Godfrey" userId="61aa7c48ee0e3db0" providerId="LiveId" clId="{5E630E78-1386-4A6E-B8EB-8988F640D19E}" dt="2024-08-10T16:30:29.605" v="194" actId="21"/>
        <pc:sldMkLst>
          <pc:docMk/>
          <pc:sldMk cId="2359285980" sldId="883"/>
        </pc:sldMkLst>
        <pc:spChg chg="del">
          <ac:chgData name="Ed Godfrey" userId="61aa7c48ee0e3db0" providerId="LiveId" clId="{5E630E78-1386-4A6E-B8EB-8988F640D19E}" dt="2024-08-10T16:30:29.605" v="194" actId="21"/>
          <ac:spMkLst>
            <pc:docMk/>
            <pc:sldMk cId="2359285980" sldId="883"/>
            <ac:spMk id="4" creationId="{1AE1E3FC-DB5F-4A7D-6D29-6C8BA4DF280F}"/>
          </ac:spMkLst>
        </pc:spChg>
      </pc:sldChg>
      <pc:sldChg chg="delSp modSp mod modAnim">
        <pc:chgData name="Ed Godfrey" userId="61aa7c48ee0e3db0" providerId="LiveId" clId="{5E630E78-1386-4A6E-B8EB-8988F640D19E}" dt="2024-08-10T16:25:50.930" v="60" actId="20577"/>
        <pc:sldMkLst>
          <pc:docMk/>
          <pc:sldMk cId="3921085964" sldId="1004"/>
        </pc:sldMkLst>
        <pc:spChg chg="del">
          <ac:chgData name="Ed Godfrey" userId="61aa7c48ee0e3db0" providerId="LiveId" clId="{5E630E78-1386-4A6E-B8EB-8988F640D19E}" dt="2024-08-10T16:25:26.959" v="32" actId="21"/>
          <ac:spMkLst>
            <pc:docMk/>
            <pc:sldMk cId="3921085964" sldId="1004"/>
            <ac:spMk id="2" creationId="{D6C04068-DFCE-D1BC-EEEA-976E61224B7C}"/>
          </ac:spMkLst>
        </pc:spChg>
        <pc:spChg chg="mod">
          <ac:chgData name="Ed Godfrey" userId="61aa7c48ee0e3db0" providerId="LiveId" clId="{5E630E78-1386-4A6E-B8EB-8988F640D19E}" dt="2024-08-10T16:25:41.385" v="38" actId="20577"/>
          <ac:spMkLst>
            <pc:docMk/>
            <pc:sldMk cId="3921085964" sldId="1004"/>
            <ac:spMk id="3" creationId="{9E3293C3-2021-04F5-B3B2-149081BCD341}"/>
          </ac:spMkLst>
        </pc:spChg>
        <pc:spChg chg="mod">
          <ac:chgData name="Ed Godfrey" userId="61aa7c48ee0e3db0" providerId="LiveId" clId="{5E630E78-1386-4A6E-B8EB-8988F640D19E}" dt="2024-08-10T16:25:50.930" v="60" actId="20577"/>
          <ac:spMkLst>
            <pc:docMk/>
            <pc:sldMk cId="3921085964" sldId="1004"/>
            <ac:spMk id="6" creationId="{27341E30-1523-0531-D0E1-7D6824619EE0}"/>
          </ac:spMkLst>
        </pc:spChg>
      </pc:sldChg>
      <pc:sldChg chg="modSp modAnim">
        <pc:chgData name="Ed Godfrey" userId="61aa7c48ee0e3db0" providerId="LiveId" clId="{5E630E78-1386-4A6E-B8EB-8988F640D19E}" dt="2024-08-10T16:35:48.189" v="343" actId="20577"/>
        <pc:sldMkLst>
          <pc:docMk/>
          <pc:sldMk cId="872936317" sldId="1020"/>
        </pc:sldMkLst>
        <pc:spChg chg="mod">
          <ac:chgData name="Ed Godfrey" userId="61aa7c48ee0e3db0" providerId="LiveId" clId="{5E630E78-1386-4A6E-B8EB-8988F640D19E}" dt="2024-08-10T16:35:48.189" v="343" actId="20577"/>
          <ac:spMkLst>
            <pc:docMk/>
            <pc:sldMk cId="872936317" sldId="1020"/>
            <ac:spMk id="3" creationId="{9E3293C3-2021-04F5-B3B2-149081BCD341}"/>
          </ac:spMkLst>
        </pc:spChg>
      </pc:sldChg>
      <pc:sldChg chg="modSp mod">
        <pc:chgData name="Ed Godfrey" userId="61aa7c48ee0e3db0" providerId="LiveId" clId="{5E630E78-1386-4A6E-B8EB-8988F640D19E}" dt="2024-08-10T16:27:34.498" v="166" actId="20577"/>
        <pc:sldMkLst>
          <pc:docMk/>
          <pc:sldMk cId="937579633" sldId="1021"/>
        </pc:sldMkLst>
        <pc:spChg chg="mod">
          <ac:chgData name="Ed Godfrey" userId="61aa7c48ee0e3db0" providerId="LiveId" clId="{5E630E78-1386-4A6E-B8EB-8988F640D19E}" dt="2024-08-10T16:27:34.498" v="166" actId="20577"/>
          <ac:spMkLst>
            <pc:docMk/>
            <pc:sldMk cId="937579633" sldId="1021"/>
            <ac:spMk id="3" creationId="{9E3293C3-2021-04F5-B3B2-149081BCD341}"/>
          </ac:spMkLst>
        </pc:spChg>
        <pc:spChg chg="mod">
          <ac:chgData name="Ed Godfrey" userId="61aa7c48ee0e3db0" providerId="LiveId" clId="{5E630E78-1386-4A6E-B8EB-8988F640D19E}" dt="2024-08-10T16:26:13.472" v="70" actId="20577"/>
          <ac:spMkLst>
            <pc:docMk/>
            <pc:sldMk cId="937579633" sldId="1021"/>
            <ac:spMk id="6" creationId="{27341E30-1523-0531-D0E1-7D6824619EE0}"/>
          </ac:spMkLst>
        </pc:spChg>
      </pc:sldChg>
      <pc:sldChg chg="del">
        <pc:chgData name="Ed Godfrey" userId="61aa7c48ee0e3db0" providerId="LiveId" clId="{5E630E78-1386-4A6E-B8EB-8988F640D19E}" dt="2024-08-10T16:30:35.954" v="195" actId="47"/>
        <pc:sldMkLst>
          <pc:docMk/>
          <pc:sldMk cId="3006524724" sldId="1048"/>
        </pc:sldMkLst>
      </pc:sldChg>
      <pc:sldChg chg="delSp mod delAnim modAnim">
        <pc:chgData name="Ed Godfrey" userId="61aa7c48ee0e3db0" providerId="LiveId" clId="{5E630E78-1386-4A6E-B8EB-8988F640D19E}" dt="2024-08-10T16:31:07.897" v="201"/>
        <pc:sldMkLst>
          <pc:docMk/>
          <pc:sldMk cId="3517762134" sldId="1049"/>
        </pc:sldMkLst>
        <pc:spChg chg="del">
          <ac:chgData name="Ed Godfrey" userId="61aa7c48ee0e3db0" providerId="LiveId" clId="{5E630E78-1386-4A6E-B8EB-8988F640D19E}" dt="2024-08-10T16:30:41.672" v="196" actId="21"/>
          <ac:spMkLst>
            <pc:docMk/>
            <pc:sldMk cId="3517762134" sldId="1049"/>
            <ac:spMk id="5" creationId="{126AD0CC-DC5C-636F-311B-293131D45163}"/>
          </ac:spMkLst>
        </pc:spChg>
      </pc:sldChg>
      <pc:sldChg chg="del">
        <pc:chgData name="Ed Godfrey" userId="61aa7c48ee0e3db0" providerId="LiveId" clId="{5E630E78-1386-4A6E-B8EB-8988F640D19E}" dt="2024-08-10T16:31:58.446" v="202" actId="47"/>
        <pc:sldMkLst>
          <pc:docMk/>
          <pc:sldMk cId="3720316682" sldId="1051"/>
        </pc:sldMkLst>
      </pc:sldChg>
      <pc:sldChg chg="del">
        <pc:chgData name="Ed Godfrey" userId="61aa7c48ee0e3db0" providerId="LiveId" clId="{5E630E78-1386-4A6E-B8EB-8988F640D19E}" dt="2024-08-10T16:32:00.748" v="203" actId="47"/>
        <pc:sldMkLst>
          <pc:docMk/>
          <pc:sldMk cId="693428911" sldId="1052"/>
        </pc:sldMkLst>
      </pc:sldChg>
      <pc:sldChg chg="modAnim">
        <pc:chgData name="Ed Godfrey" userId="61aa7c48ee0e3db0" providerId="LiveId" clId="{5E630E78-1386-4A6E-B8EB-8988F640D19E}" dt="2024-08-10T16:32:25.714" v="209"/>
        <pc:sldMkLst>
          <pc:docMk/>
          <pc:sldMk cId="845556505" sldId="1053"/>
        </pc:sldMkLst>
      </pc:sldChg>
      <pc:sldChg chg="modSp mod">
        <pc:chgData name="Ed Godfrey" userId="61aa7c48ee0e3db0" providerId="LiveId" clId="{5E630E78-1386-4A6E-B8EB-8988F640D19E}" dt="2024-08-10T16:39:56.528" v="637" actId="20577"/>
        <pc:sldMkLst>
          <pc:docMk/>
          <pc:sldMk cId="379231182" sldId="1054"/>
        </pc:sldMkLst>
        <pc:spChg chg="mod">
          <ac:chgData name="Ed Godfrey" userId="61aa7c48ee0e3db0" providerId="LiveId" clId="{5E630E78-1386-4A6E-B8EB-8988F640D19E}" dt="2024-08-10T16:39:48.466" v="624" actId="113"/>
          <ac:spMkLst>
            <pc:docMk/>
            <pc:sldMk cId="379231182" sldId="1054"/>
            <ac:spMk id="3" creationId="{9E3293C3-2021-04F5-B3B2-149081BCD341}"/>
          </ac:spMkLst>
        </pc:spChg>
        <pc:spChg chg="mod">
          <ac:chgData name="Ed Godfrey" userId="61aa7c48ee0e3db0" providerId="LiveId" clId="{5E630E78-1386-4A6E-B8EB-8988F640D19E}" dt="2024-08-10T16:39:56.528" v="637" actId="20577"/>
          <ac:spMkLst>
            <pc:docMk/>
            <pc:sldMk cId="379231182" sldId="1054"/>
            <ac:spMk id="6" creationId="{27341E30-1523-0531-D0E1-7D6824619EE0}"/>
          </ac:spMkLst>
        </pc:spChg>
      </pc:sldChg>
      <pc:sldChg chg="modSp mod">
        <pc:chgData name="Ed Godfrey" userId="61aa7c48ee0e3db0" providerId="LiveId" clId="{5E630E78-1386-4A6E-B8EB-8988F640D19E}" dt="2024-08-10T16:46:20.591" v="896" actId="6549"/>
        <pc:sldMkLst>
          <pc:docMk/>
          <pc:sldMk cId="3298436657" sldId="1055"/>
        </pc:sldMkLst>
        <pc:spChg chg="mod">
          <ac:chgData name="Ed Godfrey" userId="61aa7c48ee0e3db0" providerId="LiveId" clId="{5E630E78-1386-4A6E-B8EB-8988F640D19E}" dt="2024-08-10T16:46:20.591" v="896" actId="6549"/>
          <ac:spMkLst>
            <pc:docMk/>
            <pc:sldMk cId="3298436657" sldId="1055"/>
            <ac:spMk id="3" creationId="{9E3293C3-2021-04F5-B3B2-149081BCD341}"/>
          </ac:spMkLst>
        </pc:spChg>
        <pc:spChg chg="mod">
          <ac:chgData name="Ed Godfrey" userId="61aa7c48ee0e3db0" providerId="LiveId" clId="{5E630E78-1386-4A6E-B8EB-8988F640D19E}" dt="2024-08-10T16:46:02.782" v="882" actId="20577"/>
          <ac:spMkLst>
            <pc:docMk/>
            <pc:sldMk cId="3298436657" sldId="1055"/>
            <ac:spMk id="6" creationId="{27341E30-1523-0531-D0E1-7D6824619EE0}"/>
          </ac:spMkLst>
        </pc:spChg>
      </pc:sldChg>
      <pc:sldChg chg="del">
        <pc:chgData name="Ed Godfrey" userId="61aa7c48ee0e3db0" providerId="LiveId" clId="{5E630E78-1386-4A6E-B8EB-8988F640D19E}" dt="2024-08-10T16:58:13.041" v="1196" actId="47"/>
        <pc:sldMkLst>
          <pc:docMk/>
          <pc:sldMk cId="2950822576" sldId="1056"/>
        </pc:sldMkLst>
      </pc:sldChg>
      <pc:sldChg chg="modSp add mod modAnim">
        <pc:chgData name="Ed Godfrey" userId="61aa7c48ee0e3db0" providerId="LiveId" clId="{5E630E78-1386-4A6E-B8EB-8988F640D19E}" dt="2024-08-10T16:35:38.803" v="335" actId="20577"/>
        <pc:sldMkLst>
          <pc:docMk/>
          <pc:sldMk cId="2094940283" sldId="1057"/>
        </pc:sldMkLst>
        <pc:spChg chg="mod">
          <ac:chgData name="Ed Godfrey" userId="61aa7c48ee0e3db0" providerId="LiveId" clId="{5E630E78-1386-4A6E-B8EB-8988F640D19E}" dt="2024-08-10T16:35:19.634" v="332" actId="255"/>
          <ac:spMkLst>
            <pc:docMk/>
            <pc:sldMk cId="2094940283" sldId="1057"/>
            <ac:spMk id="2" creationId="{079102CD-FBB5-CF8F-8FB9-E6AA18A790D7}"/>
          </ac:spMkLst>
        </pc:spChg>
        <pc:spChg chg="mod">
          <ac:chgData name="Ed Godfrey" userId="61aa7c48ee0e3db0" providerId="LiveId" clId="{5E630E78-1386-4A6E-B8EB-8988F640D19E}" dt="2024-08-10T16:35:38.803" v="335" actId="20577"/>
          <ac:spMkLst>
            <pc:docMk/>
            <pc:sldMk cId="2094940283" sldId="1057"/>
            <ac:spMk id="3" creationId="{9E3293C3-2021-04F5-B3B2-149081BCD341}"/>
          </ac:spMkLst>
        </pc:spChg>
      </pc:sldChg>
      <pc:sldChg chg="modSp add mod modAnim">
        <pc:chgData name="Ed Godfrey" userId="61aa7c48ee0e3db0" providerId="LiveId" clId="{5E630E78-1386-4A6E-B8EB-8988F640D19E}" dt="2024-08-10T16:38:47.329" v="620" actId="20577"/>
        <pc:sldMkLst>
          <pc:docMk/>
          <pc:sldMk cId="2035585366" sldId="1058"/>
        </pc:sldMkLst>
        <pc:spChg chg="mod">
          <ac:chgData name="Ed Godfrey" userId="61aa7c48ee0e3db0" providerId="LiveId" clId="{5E630E78-1386-4A6E-B8EB-8988F640D19E}" dt="2024-08-10T16:38:47.329" v="620" actId="20577"/>
          <ac:spMkLst>
            <pc:docMk/>
            <pc:sldMk cId="2035585366" sldId="1058"/>
            <ac:spMk id="2" creationId="{079102CD-FBB5-CF8F-8FB9-E6AA18A790D7}"/>
          </ac:spMkLst>
        </pc:spChg>
        <pc:spChg chg="mod">
          <ac:chgData name="Ed Godfrey" userId="61aa7c48ee0e3db0" providerId="LiveId" clId="{5E630E78-1386-4A6E-B8EB-8988F640D19E}" dt="2024-08-10T16:37:45.656" v="413" actId="113"/>
          <ac:spMkLst>
            <pc:docMk/>
            <pc:sldMk cId="2035585366" sldId="1058"/>
            <ac:spMk id="3" creationId="{9E3293C3-2021-04F5-B3B2-149081BCD341}"/>
          </ac:spMkLst>
        </pc:spChg>
      </pc:sldChg>
      <pc:sldChg chg="modSp add mod">
        <pc:chgData name="Ed Godfrey" userId="61aa7c48ee0e3db0" providerId="LiveId" clId="{5E630E78-1386-4A6E-B8EB-8988F640D19E}" dt="2024-08-10T16:41:31.473" v="657" actId="20577"/>
        <pc:sldMkLst>
          <pc:docMk/>
          <pc:sldMk cId="4257852656" sldId="1059"/>
        </pc:sldMkLst>
        <pc:spChg chg="mod">
          <ac:chgData name="Ed Godfrey" userId="61aa7c48ee0e3db0" providerId="LiveId" clId="{5E630E78-1386-4A6E-B8EB-8988F640D19E}" dt="2024-08-10T16:41:25.089" v="645" actId="113"/>
          <ac:spMkLst>
            <pc:docMk/>
            <pc:sldMk cId="4257852656" sldId="1059"/>
            <ac:spMk id="3" creationId="{9E3293C3-2021-04F5-B3B2-149081BCD341}"/>
          </ac:spMkLst>
        </pc:spChg>
        <pc:spChg chg="mod">
          <ac:chgData name="Ed Godfrey" userId="61aa7c48ee0e3db0" providerId="LiveId" clId="{5E630E78-1386-4A6E-B8EB-8988F640D19E}" dt="2024-08-10T16:41:31.473" v="657" actId="20577"/>
          <ac:spMkLst>
            <pc:docMk/>
            <pc:sldMk cId="4257852656" sldId="1059"/>
            <ac:spMk id="6" creationId="{27341E30-1523-0531-D0E1-7D6824619EE0}"/>
          </ac:spMkLst>
        </pc:spChg>
      </pc:sldChg>
      <pc:sldChg chg="modSp add mod">
        <pc:chgData name="Ed Godfrey" userId="61aa7c48ee0e3db0" providerId="LiveId" clId="{5E630E78-1386-4A6E-B8EB-8988F640D19E}" dt="2024-08-10T16:42:01.872" v="685" actId="20577"/>
        <pc:sldMkLst>
          <pc:docMk/>
          <pc:sldMk cId="156937476" sldId="1060"/>
        </pc:sldMkLst>
        <pc:spChg chg="mod">
          <ac:chgData name="Ed Godfrey" userId="61aa7c48ee0e3db0" providerId="LiveId" clId="{5E630E78-1386-4A6E-B8EB-8988F640D19E}" dt="2024-08-10T16:41:52.889" v="661" actId="113"/>
          <ac:spMkLst>
            <pc:docMk/>
            <pc:sldMk cId="156937476" sldId="1060"/>
            <ac:spMk id="3" creationId="{9E3293C3-2021-04F5-B3B2-149081BCD341}"/>
          </ac:spMkLst>
        </pc:spChg>
        <pc:spChg chg="mod">
          <ac:chgData name="Ed Godfrey" userId="61aa7c48ee0e3db0" providerId="LiveId" clId="{5E630E78-1386-4A6E-B8EB-8988F640D19E}" dt="2024-08-10T16:42:01.872" v="685" actId="20577"/>
          <ac:spMkLst>
            <pc:docMk/>
            <pc:sldMk cId="156937476" sldId="1060"/>
            <ac:spMk id="6" creationId="{27341E30-1523-0531-D0E1-7D6824619EE0}"/>
          </ac:spMkLst>
        </pc:spChg>
      </pc:sldChg>
      <pc:sldChg chg="modSp add mod">
        <pc:chgData name="Ed Godfrey" userId="61aa7c48ee0e3db0" providerId="LiveId" clId="{5E630E78-1386-4A6E-B8EB-8988F640D19E}" dt="2024-08-10T16:42:29.936" v="710" actId="20577"/>
        <pc:sldMkLst>
          <pc:docMk/>
          <pc:sldMk cId="2542257464" sldId="1061"/>
        </pc:sldMkLst>
        <pc:spChg chg="mod">
          <ac:chgData name="Ed Godfrey" userId="61aa7c48ee0e3db0" providerId="LiveId" clId="{5E630E78-1386-4A6E-B8EB-8988F640D19E}" dt="2024-08-10T16:42:21.980" v="689" actId="113"/>
          <ac:spMkLst>
            <pc:docMk/>
            <pc:sldMk cId="2542257464" sldId="1061"/>
            <ac:spMk id="3" creationId="{9E3293C3-2021-04F5-B3B2-149081BCD341}"/>
          </ac:spMkLst>
        </pc:spChg>
        <pc:spChg chg="mod">
          <ac:chgData name="Ed Godfrey" userId="61aa7c48ee0e3db0" providerId="LiveId" clId="{5E630E78-1386-4A6E-B8EB-8988F640D19E}" dt="2024-08-10T16:42:29.936" v="710" actId="20577"/>
          <ac:spMkLst>
            <pc:docMk/>
            <pc:sldMk cId="2542257464" sldId="1061"/>
            <ac:spMk id="6" creationId="{27341E30-1523-0531-D0E1-7D6824619EE0}"/>
          </ac:spMkLst>
        </pc:spChg>
      </pc:sldChg>
      <pc:sldChg chg="addSp modSp add mod">
        <pc:chgData name="Ed Godfrey" userId="61aa7c48ee0e3db0" providerId="LiveId" clId="{5E630E78-1386-4A6E-B8EB-8988F640D19E}" dt="2024-08-10T16:43:55.649" v="754" actId="115"/>
        <pc:sldMkLst>
          <pc:docMk/>
          <pc:sldMk cId="2411255050" sldId="1062"/>
        </pc:sldMkLst>
        <pc:spChg chg="add mod">
          <ac:chgData name="Ed Godfrey" userId="61aa7c48ee0e3db0" providerId="LiveId" clId="{5E630E78-1386-4A6E-B8EB-8988F640D19E}" dt="2024-08-10T16:43:22.305" v="725" actId="6549"/>
          <ac:spMkLst>
            <pc:docMk/>
            <pc:sldMk cId="2411255050" sldId="1062"/>
            <ac:spMk id="2" creationId="{1607F7D2-6C4F-A9C2-7CBA-4E901D52B5BD}"/>
          </ac:spMkLst>
        </pc:spChg>
        <pc:spChg chg="mod">
          <ac:chgData name="Ed Godfrey" userId="61aa7c48ee0e3db0" providerId="LiveId" clId="{5E630E78-1386-4A6E-B8EB-8988F640D19E}" dt="2024-08-10T16:43:55.649" v="754" actId="115"/>
          <ac:spMkLst>
            <pc:docMk/>
            <pc:sldMk cId="2411255050" sldId="1062"/>
            <ac:spMk id="3" creationId="{9E3293C3-2021-04F5-B3B2-149081BCD341}"/>
          </ac:spMkLst>
        </pc:spChg>
        <pc:spChg chg="mod">
          <ac:chgData name="Ed Godfrey" userId="61aa7c48ee0e3db0" providerId="LiveId" clId="{5E630E78-1386-4A6E-B8EB-8988F640D19E}" dt="2024-08-10T16:43:33.487" v="744" actId="20577"/>
          <ac:spMkLst>
            <pc:docMk/>
            <pc:sldMk cId="2411255050" sldId="1062"/>
            <ac:spMk id="6" creationId="{27341E30-1523-0531-D0E1-7D6824619EE0}"/>
          </ac:spMkLst>
        </pc:spChg>
      </pc:sldChg>
      <pc:sldChg chg="modSp add mod modAnim">
        <pc:chgData name="Ed Godfrey" userId="61aa7c48ee0e3db0" providerId="LiveId" clId="{5E630E78-1386-4A6E-B8EB-8988F640D19E}" dt="2024-08-10T16:45:04.770" v="851"/>
        <pc:sldMkLst>
          <pc:docMk/>
          <pc:sldMk cId="2898199982" sldId="1063"/>
        </pc:sldMkLst>
        <pc:spChg chg="mod">
          <ac:chgData name="Ed Godfrey" userId="61aa7c48ee0e3db0" providerId="LiveId" clId="{5E630E78-1386-4A6E-B8EB-8988F640D19E}" dt="2024-08-10T16:44:56.200" v="846" actId="123"/>
          <ac:spMkLst>
            <pc:docMk/>
            <pc:sldMk cId="2898199982" sldId="1063"/>
            <ac:spMk id="2" creationId="{079102CD-FBB5-CF8F-8FB9-E6AA18A790D7}"/>
          </ac:spMkLst>
        </pc:spChg>
        <pc:spChg chg="mod">
          <ac:chgData name="Ed Godfrey" userId="61aa7c48ee0e3db0" providerId="LiveId" clId="{5E630E78-1386-4A6E-B8EB-8988F640D19E}" dt="2024-08-10T16:44:33.663" v="820" actId="20577"/>
          <ac:spMkLst>
            <pc:docMk/>
            <pc:sldMk cId="2898199982" sldId="1063"/>
            <ac:spMk id="3" creationId="{9E3293C3-2021-04F5-B3B2-149081BCD341}"/>
          </ac:spMkLst>
        </pc:spChg>
      </pc:sldChg>
      <pc:sldChg chg="modSp add mod modAnim">
        <pc:chgData name="Ed Godfrey" userId="61aa7c48ee0e3db0" providerId="LiveId" clId="{5E630E78-1386-4A6E-B8EB-8988F640D19E}" dt="2024-08-10T16:48:09.693" v="969" actId="1035"/>
        <pc:sldMkLst>
          <pc:docMk/>
          <pc:sldMk cId="1728633572" sldId="1064"/>
        </pc:sldMkLst>
        <pc:spChg chg="mod">
          <ac:chgData name="Ed Godfrey" userId="61aa7c48ee0e3db0" providerId="LiveId" clId="{5E630E78-1386-4A6E-B8EB-8988F640D19E}" dt="2024-08-10T16:48:09.693" v="969" actId="1035"/>
          <ac:spMkLst>
            <pc:docMk/>
            <pc:sldMk cId="1728633572" sldId="1064"/>
            <ac:spMk id="2" creationId="{079102CD-FBB5-CF8F-8FB9-E6AA18A790D7}"/>
          </ac:spMkLst>
        </pc:spChg>
        <pc:spChg chg="mod">
          <ac:chgData name="Ed Godfrey" userId="61aa7c48ee0e3db0" providerId="LiveId" clId="{5E630E78-1386-4A6E-B8EB-8988F640D19E}" dt="2024-08-10T16:47:25.607" v="954" actId="20577"/>
          <ac:spMkLst>
            <pc:docMk/>
            <pc:sldMk cId="1728633572" sldId="1064"/>
            <ac:spMk id="3" creationId="{9E3293C3-2021-04F5-B3B2-149081BCD341}"/>
          </ac:spMkLst>
        </pc:spChg>
      </pc:sldChg>
      <pc:sldChg chg="modSp add mod modAnim">
        <pc:chgData name="Ed Godfrey" userId="61aa7c48ee0e3db0" providerId="LiveId" clId="{5E630E78-1386-4A6E-B8EB-8988F640D19E}" dt="2024-08-10T16:52:20.744" v="1080" actId="255"/>
        <pc:sldMkLst>
          <pc:docMk/>
          <pc:sldMk cId="3258393913" sldId="1065"/>
        </pc:sldMkLst>
        <pc:spChg chg="mod">
          <ac:chgData name="Ed Godfrey" userId="61aa7c48ee0e3db0" providerId="LiveId" clId="{5E630E78-1386-4A6E-B8EB-8988F640D19E}" dt="2024-08-10T16:52:20.744" v="1080" actId="255"/>
          <ac:spMkLst>
            <pc:docMk/>
            <pc:sldMk cId="3258393913" sldId="1065"/>
            <ac:spMk id="2" creationId="{079102CD-FBB5-CF8F-8FB9-E6AA18A790D7}"/>
          </ac:spMkLst>
        </pc:spChg>
        <pc:spChg chg="mod">
          <ac:chgData name="Ed Godfrey" userId="61aa7c48ee0e3db0" providerId="LiveId" clId="{5E630E78-1386-4A6E-B8EB-8988F640D19E}" dt="2024-08-10T16:51:58.994" v="1076" actId="20577"/>
          <ac:spMkLst>
            <pc:docMk/>
            <pc:sldMk cId="3258393913" sldId="1065"/>
            <ac:spMk id="3" creationId="{9E3293C3-2021-04F5-B3B2-149081BCD341}"/>
          </ac:spMkLst>
        </pc:spChg>
      </pc:sldChg>
      <pc:sldChg chg="modSp add mod">
        <pc:chgData name="Ed Godfrey" userId="61aa7c48ee0e3db0" providerId="LiveId" clId="{5E630E78-1386-4A6E-B8EB-8988F640D19E}" dt="2024-08-10T16:50:57.659" v="1051" actId="20577"/>
        <pc:sldMkLst>
          <pc:docMk/>
          <pc:sldMk cId="3919839711" sldId="1066"/>
        </pc:sldMkLst>
        <pc:spChg chg="mod">
          <ac:chgData name="Ed Godfrey" userId="61aa7c48ee0e3db0" providerId="LiveId" clId="{5E630E78-1386-4A6E-B8EB-8988F640D19E}" dt="2024-08-10T16:50:50.031" v="1037" actId="113"/>
          <ac:spMkLst>
            <pc:docMk/>
            <pc:sldMk cId="3919839711" sldId="1066"/>
            <ac:spMk id="3" creationId="{9E3293C3-2021-04F5-B3B2-149081BCD341}"/>
          </ac:spMkLst>
        </pc:spChg>
        <pc:spChg chg="mod">
          <ac:chgData name="Ed Godfrey" userId="61aa7c48ee0e3db0" providerId="LiveId" clId="{5E630E78-1386-4A6E-B8EB-8988F640D19E}" dt="2024-08-10T16:50:57.659" v="1051" actId="20577"/>
          <ac:spMkLst>
            <pc:docMk/>
            <pc:sldMk cId="3919839711" sldId="1066"/>
            <ac:spMk id="6" creationId="{27341E30-1523-0531-D0E1-7D6824619EE0}"/>
          </ac:spMkLst>
        </pc:spChg>
      </pc:sldChg>
      <pc:sldChg chg="modSp add mod">
        <pc:chgData name="Ed Godfrey" userId="61aa7c48ee0e3db0" providerId="LiveId" clId="{5E630E78-1386-4A6E-B8EB-8988F640D19E}" dt="2024-08-10T16:51:20.786" v="1073" actId="20577"/>
        <pc:sldMkLst>
          <pc:docMk/>
          <pc:sldMk cId="3928308193" sldId="1067"/>
        </pc:sldMkLst>
        <pc:spChg chg="mod">
          <ac:chgData name="Ed Godfrey" userId="61aa7c48ee0e3db0" providerId="LiveId" clId="{5E630E78-1386-4A6E-B8EB-8988F640D19E}" dt="2024-08-10T16:51:14.589" v="1055" actId="113"/>
          <ac:spMkLst>
            <pc:docMk/>
            <pc:sldMk cId="3928308193" sldId="1067"/>
            <ac:spMk id="3" creationId="{9E3293C3-2021-04F5-B3B2-149081BCD341}"/>
          </ac:spMkLst>
        </pc:spChg>
        <pc:spChg chg="mod">
          <ac:chgData name="Ed Godfrey" userId="61aa7c48ee0e3db0" providerId="LiveId" clId="{5E630E78-1386-4A6E-B8EB-8988F640D19E}" dt="2024-08-10T16:51:20.786" v="1073" actId="20577"/>
          <ac:spMkLst>
            <pc:docMk/>
            <pc:sldMk cId="3928308193" sldId="1067"/>
            <ac:spMk id="6" creationId="{27341E30-1523-0531-D0E1-7D6824619EE0}"/>
          </ac:spMkLst>
        </pc:spChg>
      </pc:sldChg>
      <pc:sldChg chg="add">
        <pc:chgData name="Ed Godfrey" userId="61aa7c48ee0e3db0" providerId="LiveId" clId="{5E630E78-1386-4A6E-B8EB-8988F640D19E}" dt="2024-08-10T16:52:29.192" v="1081"/>
        <pc:sldMkLst>
          <pc:docMk/>
          <pc:sldMk cId="1444437730" sldId="1068"/>
        </pc:sldMkLst>
      </pc:sldChg>
      <pc:sldChg chg="modSp add mod">
        <pc:chgData name="Ed Godfrey" userId="61aa7c48ee0e3db0" providerId="LiveId" clId="{5E630E78-1386-4A6E-B8EB-8988F640D19E}" dt="2024-08-10T16:53:46.858" v="1109" actId="20577"/>
        <pc:sldMkLst>
          <pc:docMk/>
          <pc:sldMk cId="4246371194" sldId="1069"/>
        </pc:sldMkLst>
        <pc:spChg chg="mod">
          <ac:chgData name="Ed Godfrey" userId="61aa7c48ee0e3db0" providerId="LiveId" clId="{5E630E78-1386-4A6E-B8EB-8988F640D19E}" dt="2024-08-10T16:53:39.395" v="1099" actId="20577"/>
          <ac:spMkLst>
            <pc:docMk/>
            <pc:sldMk cId="4246371194" sldId="1069"/>
            <ac:spMk id="3" creationId="{9E3293C3-2021-04F5-B3B2-149081BCD341}"/>
          </ac:spMkLst>
        </pc:spChg>
        <pc:spChg chg="mod">
          <ac:chgData name="Ed Godfrey" userId="61aa7c48ee0e3db0" providerId="LiveId" clId="{5E630E78-1386-4A6E-B8EB-8988F640D19E}" dt="2024-08-10T16:53:46.858" v="1109" actId="20577"/>
          <ac:spMkLst>
            <pc:docMk/>
            <pc:sldMk cId="4246371194" sldId="1069"/>
            <ac:spMk id="6" creationId="{27341E30-1523-0531-D0E1-7D6824619EE0}"/>
          </ac:spMkLst>
        </pc:spChg>
      </pc:sldChg>
      <pc:sldChg chg="modSp add mod">
        <pc:chgData name="Ed Godfrey" userId="61aa7c48ee0e3db0" providerId="LiveId" clId="{5E630E78-1386-4A6E-B8EB-8988F640D19E}" dt="2024-08-10T16:54:59.202" v="1129" actId="20577"/>
        <pc:sldMkLst>
          <pc:docMk/>
          <pc:sldMk cId="4929246" sldId="1070"/>
        </pc:sldMkLst>
        <pc:spChg chg="mod">
          <ac:chgData name="Ed Godfrey" userId="61aa7c48ee0e3db0" providerId="LiveId" clId="{5E630E78-1386-4A6E-B8EB-8988F640D19E}" dt="2024-08-10T16:54:51.981" v="1115" actId="113"/>
          <ac:spMkLst>
            <pc:docMk/>
            <pc:sldMk cId="4929246" sldId="1070"/>
            <ac:spMk id="3" creationId="{9E3293C3-2021-04F5-B3B2-149081BCD341}"/>
          </ac:spMkLst>
        </pc:spChg>
        <pc:spChg chg="mod">
          <ac:chgData name="Ed Godfrey" userId="61aa7c48ee0e3db0" providerId="LiveId" clId="{5E630E78-1386-4A6E-B8EB-8988F640D19E}" dt="2024-08-10T16:54:59.202" v="1129" actId="20577"/>
          <ac:spMkLst>
            <pc:docMk/>
            <pc:sldMk cId="4929246" sldId="1070"/>
            <ac:spMk id="6" creationId="{27341E30-1523-0531-D0E1-7D6824619EE0}"/>
          </ac:spMkLst>
        </pc:spChg>
      </pc:sldChg>
      <pc:sldChg chg="modSp add mod">
        <pc:chgData name="Ed Godfrey" userId="61aa7c48ee0e3db0" providerId="LiveId" clId="{5E630E78-1386-4A6E-B8EB-8988F640D19E}" dt="2024-08-10T16:55:33.066" v="1145" actId="20577"/>
        <pc:sldMkLst>
          <pc:docMk/>
          <pc:sldMk cId="2004605934" sldId="1071"/>
        </pc:sldMkLst>
        <pc:spChg chg="mod">
          <ac:chgData name="Ed Godfrey" userId="61aa7c48ee0e3db0" providerId="LiveId" clId="{5E630E78-1386-4A6E-B8EB-8988F640D19E}" dt="2024-08-10T16:55:21.792" v="1134" actId="255"/>
          <ac:spMkLst>
            <pc:docMk/>
            <pc:sldMk cId="2004605934" sldId="1071"/>
            <ac:spMk id="3" creationId="{9E3293C3-2021-04F5-B3B2-149081BCD341}"/>
          </ac:spMkLst>
        </pc:spChg>
        <pc:spChg chg="mod">
          <ac:chgData name="Ed Godfrey" userId="61aa7c48ee0e3db0" providerId="LiveId" clId="{5E630E78-1386-4A6E-B8EB-8988F640D19E}" dt="2024-08-10T16:55:33.066" v="1145" actId="20577"/>
          <ac:spMkLst>
            <pc:docMk/>
            <pc:sldMk cId="2004605934" sldId="1071"/>
            <ac:spMk id="6" creationId="{27341E30-1523-0531-D0E1-7D6824619EE0}"/>
          </ac:spMkLst>
        </pc:spChg>
      </pc:sldChg>
      <pc:sldChg chg="delSp add mod delAnim modAnim">
        <pc:chgData name="Ed Godfrey" userId="61aa7c48ee0e3db0" providerId="LiveId" clId="{5E630E78-1386-4A6E-B8EB-8988F640D19E}" dt="2024-08-10T16:57:00.071" v="1148"/>
        <pc:sldMkLst>
          <pc:docMk/>
          <pc:sldMk cId="2278909115" sldId="1072"/>
        </pc:sldMkLst>
        <pc:spChg chg="del">
          <ac:chgData name="Ed Godfrey" userId="61aa7c48ee0e3db0" providerId="LiveId" clId="{5E630E78-1386-4A6E-B8EB-8988F640D19E}" dt="2024-08-10T16:56:55.676" v="1147" actId="21"/>
          <ac:spMkLst>
            <pc:docMk/>
            <pc:sldMk cId="2278909115" sldId="1072"/>
            <ac:spMk id="2" creationId="{079102CD-FBB5-CF8F-8FB9-E6AA18A790D7}"/>
          </ac:spMkLst>
        </pc:spChg>
      </pc:sldChg>
      <pc:sldChg chg="modSp add mod">
        <pc:chgData name="Ed Godfrey" userId="61aa7c48ee0e3db0" providerId="LiveId" clId="{5E630E78-1386-4A6E-B8EB-8988F640D19E}" dt="2024-08-10T16:57:39.359" v="1171" actId="20577"/>
        <pc:sldMkLst>
          <pc:docMk/>
          <pc:sldMk cId="3397942609" sldId="1073"/>
        </pc:sldMkLst>
        <pc:spChg chg="mod">
          <ac:chgData name="Ed Godfrey" userId="61aa7c48ee0e3db0" providerId="LiveId" clId="{5E630E78-1386-4A6E-B8EB-8988F640D19E}" dt="2024-08-10T16:57:32.294" v="1155" actId="113"/>
          <ac:spMkLst>
            <pc:docMk/>
            <pc:sldMk cId="3397942609" sldId="1073"/>
            <ac:spMk id="3" creationId="{9E3293C3-2021-04F5-B3B2-149081BCD341}"/>
          </ac:spMkLst>
        </pc:spChg>
        <pc:spChg chg="mod">
          <ac:chgData name="Ed Godfrey" userId="61aa7c48ee0e3db0" providerId="LiveId" clId="{5E630E78-1386-4A6E-B8EB-8988F640D19E}" dt="2024-08-10T16:57:39.359" v="1171" actId="20577"/>
          <ac:spMkLst>
            <pc:docMk/>
            <pc:sldMk cId="3397942609" sldId="1073"/>
            <ac:spMk id="6" creationId="{27341E30-1523-0531-D0E1-7D6824619EE0}"/>
          </ac:spMkLst>
        </pc:spChg>
      </pc:sldChg>
      <pc:sldChg chg="modSp add mod">
        <pc:chgData name="Ed Godfrey" userId="61aa7c48ee0e3db0" providerId="LiveId" clId="{5E630E78-1386-4A6E-B8EB-8988F640D19E}" dt="2024-08-10T16:58:02.168" v="1194" actId="20577"/>
        <pc:sldMkLst>
          <pc:docMk/>
          <pc:sldMk cId="2648676399" sldId="1074"/>
        </pc:sldMkLst>
        <pc:spChg chg="mod">
          <ac:chgData name="Ed Godfrey" userId="61aa7c48ee0e3db0" providerId="LiveId" clId="{5E630E78-1386-4A6E-B8EB-8988F640D19E}" dt="2024-08-10T16:57:56.332" v="1175" actId="113"/>
          <ac:spMkLst>
            <pc:docMk/>
            <pc:sldMk cId="2648676399" sldId="1074"/>
            <ac:spMk id="3" creationId="{9E3293C3-2021-04F5-B3B2-149081BCD341}"/>
          </ac:spMkLst>
        </pc:spChg>
        <pc:spChg chg="mod">
          <ac:chgData name="Ed Godfrey" userId="61aa7c48ee0e3db0" providerId="LiveId" clId="{5E630E78-1386-4A6E-B8EB-8988F640D19E}" dt="2024-08-10T16:58:02.168" v="1194" actId="20577"/>
          <ac:spMkLst>
            <pc:docMk/>
            <pc:sldMk cId="2648676399" sldId="1074"/>
            <ac:spMk id="6" creationId="{27341E30-1523-0531-D0E1-7D6824619EE0}"/>
          </ac:spMkLst>
        </pc:spChg>
      </pc:sldChg>
      <pc:sldChg chg="add">
        <pc:chgData name="Ed Godfrey" userId="61aa7c48ee0e3db0" providerId="LiveId" clId="{5E630E78-1386-4A6E-B8EB-8988F640D19E}" dt="2024-08-10T16:58:22.557" v="1197"/>
        <pc:sldMkLst>
          <pc:docMk/>
          <pc:sldMk cId="1968886343" sldId="1075"/>
        </pc:sldMkLst>
      </pc:sldChg>
      <pc:sldChg chg="add del">
        <pc:chgData name="Ed Godfrey" userId="61aa7c48ee0e3db0" providerId="LiveId" clId="{5E630E78-1386-4A6E-B8EB-8988F640D19E}" dt="2024-08-10T16:58:11.836" v="1195" actId="47"/>
        <pc:sldMkLst>
          <pc:docMk/>
          <pc:sldMk cId="3484607946" sldId="10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8/10/2024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8/10/2024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8/10/2024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8/10/2024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Blessings of Being Right with God</a:t>
            </a:r>
          </a:p>
          <a:p>
            <a:pPr algn="ctr"/>
            <a:r>
              <a:rPr lang="en-US" sz="3600" b="1" dirty="0">
                <a:solidFill>
                  <a:schemeClr val="tx1"/>
                </a:solidFill>
                <a:latin typeface="Avenir Next LT Pro Light" panose="020B0304020202020204" pitchFamily="34" charset="0"/>
              </a:rPr>
              <a:t>Romans 5:1</a:t>
            </a:r>
            <a:r>
              <a:rPr lang="en-US" sz="3600" b="1" dirty="0">
                <a:latin typeface="Avenir Next LT Pro Light" panose="020B0304020202020204" pitchFamily="34" charset="0"/>
              </a:rPr>
              <a:t>-11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11,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blessing of peace with God (5:1)</a:t>
            </a:r>
          </a:p>
          <a:p>
            <a:pPr marL="571500" lvl="0" indent="-571500">
              <a:buFont typeface="+mj-lt"/>
              <a:buAutoNum type="romanUcPeriod"/>
            </a:pPr>
            <a:r>
              <a:rPr lang="en-US" i="0" dirty="0">
                <a:solidFill>
                  <a:schemeClr val="tx1"/>
                </a:solidFill>
                <a:latin typeface="Arial" panose="020B0604020202020204" pitchFamily="34" charset="0"/>
              </a:rPr>
              <a:t>The blessing of access to God (5:2a)</a:t>
            </a:r>
          </a:p>
          <a:p>
            <a:pPr marL="571500" lvl="0" indent="-571500">
              <a:buFont typeface="+mj-lt"/>
              <a:buAutoNum type="romanUcPeriod"/>
            </a:pPr>
            <a:r>
              <a:rPr lang="en-US" i="0" dirty="0">
                <a:solidFill>
                  <a:schemeClr val="tx1"/>
                </a:solidFill>
                <a:latin typeface="Arial" panose="020B0604020202020204" pitchFamily="34" charset="0"/>
              </a:rPr>
              <a:t>The blessing of the hope of the glory of God (5:2b)</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507227"/>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…and we exult in hope of the glory of God.</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84555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blessing of peace with God (5:1)</a:t>
            </a:r>
          </a:p>
          <a:p>
            <a:pPr marL="571500" lvl="0" indent="-571500">
              <a:buFont typeface="+mj-lt"/>
              <a:buAutoNum type="romanUcPeriod"/>
            </a:pPr>
            <a:r>
              <a:rPr lang="en-US" i="0" dirty="0">
                <a:solidFill>
                  <a:schemeClr val="tx1"/>
                </a:solidFill>
                <a:latin typeface="Arial" panose="020B0604020202020204" pitchFamily="34" charset="0"/>
              </a:rPr>
              <a:t>The blessing of access to God (5:2a)</a:t>
            </a:r>
          </a:p>
          <a:p>
            <a:pPr marL="571500" lvl="0" indent="-571500">
              <a:buFont typeface="+mj-lt"/>
              <a:buAutoNum type="romanUcPeriod"/>
            </a:pPr>
            <a:r>
              <a:rPr lang="en-US" i="0" dirty="0">
                <a:solidFill>
                  <a:schemeClr val="tx1"/>
                </a:solidFill>
                <a:latin typeface="Arial" panose="020B0604020202020204" pitchFamily="34" charset="0"/>
              </a:rPr>
              <a:t>The blessing of the hope of the glory of God (5:2b)</a:t>
            </a:r>
          </a:p>
          <a:p>
            <a:pPr marL="571500" lvl="0" indent="-571500">
              <a:buFont typeface="+mj-lt"/>
              <a:buAutoNum type="romanUcPeriod"/>
            </a:pPr>
            <a:r>
              <a:rPr lang="en-US" i="0" dirty="0">
                <a:solidFill>
                  <a:schemeClr val="tx1"/>
                </a:solidFill>
                <a:latin typeface="Arial" panose="020B0604020202020204" pitchFamily="34" charset="0"/>
              </a:rPr>
              <a:t>The blessing of spiritual growth in from God (5:3-5a)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959511"/>
            <a:ext cx="11162563" cy="1661993"/>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3 And not only this, but we also exult in our tribulations, knowing that tribulation brings about perseverance; 4 and perseverance, proven character; and proven character, hope; 5 and hope does not disappoint</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09494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4"/>
            </a:pPr>
            <a:r>
              <a:rPr lang="en-US" i="0" dirty="0">
                <a:solidFill>
                  <a:schemeClr val="tx1"/>
                </a:solidFill>
                <a:latin typeface="Arial" panose="020B0604020202020204" pitchFamily="34" charset="0"/>
              </a:rPr>
              <a:t>The blessing of spiritual growth in from God (5:3-5a)</a:t>
            </a:r>
          </a:p>
          <a:p>
            <a:pPr marL="1314450" lvl="1" indent="-571500">
              <a:buFont typeface="+mj-lt"/>
              <a:buAutoNum type="alphaUcPeriod"/>
            </a:pPr>
            <a:r>
              <a:rPr lang="en-US" b="0" i="0" dirty="0">
                <a:solidFill>
                  <a:schemeClr val="tx1"/>
                </a:solidFill>
                <a:latin typeface="Arial" panose="020B0604020202020204" pitchFamily="34" charset="0"/>
              </a:rPr>
              <a:t>We are to grow as a result of our tribulations (3a)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1553497" y="1917289"/>
            <a:ext cx="10425143" cy="523220"/>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And not only this, but we also exult in our tribulations…</a:t>
            </a:r>
            <a:endParaRPr lang="en-US" dirty="0"/>
          </a:p>
        </p:txBody>
      </p:sp>
    </p:spTree>
    <p:extLst>
      <p:ext uri="{BB962C8B-B14F-4D97-AF65-F5344CB8AC3E}">
        <p14:creationId xmlns:p14="http://schemas.microsoft.com/office/powerpoint/2010/main" val="203558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Beloved, do not be surprised at the fiery ordeal among you, which comes upon you for your testing, as though some strange thing were happening to you; 13 but to the degree that you share the sufferings of Christ, keep on rejoicing, so that also at the revelation of His glory you may rejoice with exultation. 14 If you are reviled for the name of Christ, you are blessed, because the Spirit of glory and of God rests on you.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4:12</a:t>
            </a:r>
          </a:p>
        </p:txBody>
      </p:sp>
    </p:spTree>
    <p:extLst>
      <p:ext uri="{BB962C8B-B14F-4D97-AF65-F5344CB8AC3E}">
        <p14:creationId xmlns:p14="http://schemas.microsoft.com/office/powerpoint/2010/main" val="37923118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40 They [the religious leaders] took [Gamaliel’s] advice; and after calling the apostles in, they flogged them and ordered them not to speak in the name of Jesus, and then released them. 41 So they went on their way from the presence of the Council, rejoicing that they had been considered worthy to suffer shame for His name.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Acts 5:40-41</a:t>
            </a:r>
          </a:p>
        </p:txBody>
      </p:sp>
    </p:spTree>
    <p:extLst>
      <p:ext uri="{BB962C8B-B14F-4D97-AF65-F5344CB8AC3E}">
        <p14:creationId xmlns:p14="http://schemas.microsoft.com/office/powerpoint/2010/main" val="425785265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He [the Lord] has said to me, “My grace is sufficient for you, for power is perfected in weakness.” Most gladly, therefore, I will rather boast about my weaknesses, so that the power of Christ may dwell in me.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12:9</a:t>
            </a:r>
          </a:p>
        </p:txBody>
      </p:sp>
    </p:spTree>
    <p:extLst>
      <p:ext uri="{BB962C8B-B14F-4D97-AF65-F5344CB8AC3E}">
        <p14:creationId xmlns:p14="http://schemas.microsoft.com/office/powerpoint/2010/main" val="15693747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I am well content with weaknesses, with insults, with distresses, with persecutions, with difficulties, for Christ's sake; for when I am weak, then I am strong.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12:10</a:t>
            </a:r>
          </a:p>
        </p:txBody>
      </p:sp>
    </p:spTree>
    <p:extLst>
      <p:ext uri="{BB962C8B-B14F-4D97-AF65-F5344CB8AC3E}">
        <p14:creationId xmlns:p14="http://schemas.microsoft.com/office/powerpoint/2010/main" val="254225746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to you it has been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granted</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Christ's sake, not only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believe</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Him, but also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4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suffer</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for His sake…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1:29</a:t>
            </a:r>
          </a:p>
        </p:txBody>
      </p:sp>
    </p:spTree>
    <p:extLst>
      <p:ext uri="{BB962C8B-B14F-4D97-AF65-F5344CB8AC3E}">
        <p14:creationId xmlns:p14="http://schemas.microsoft.com/office/powerpoint/2010/main" val="2411255050"/>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4"/>
            </a:pPr>
            <a:r>
              <a:rPr lang="en-US" i="0" dirty="0">
                <a:solidFill>
                  <a:schemeClr val="tx1"/>
                </a:solidFill>
                <a:latin typeface="Arial" panose="020B0604020202020204" pitchFamily="34" charset="0"/>
              </a:rPr>
              <a:t>The blessing of spiritual growth in from God (5:3-5a)</a:t>
            </a:r>
          </a:p>
          <a:p>
            <a:pPr marL="1314450" lvl="1" indent="-571500">
              <a:buFont typeface="+mj-lt"/>
              <a:buAutoNum type="alphaUcPeriod"/>
            </a:pPr>
            <a:r>
              <a:rPr lang="en-US" b="0" i="0" dirty="0">
                <a:solidFill>
                  <a:schemeClr val="tx1"/>
                </a:solidFill>
                <a:latin typeface="Arial" panose="020B0604020202020204" pitchFamily="34" charset="0"/>
              </a:rPr>
              <a:t>We are to grow as a result of our tribulations (3a)</a:t>
            </a:r>
          </a:p>
          <a:p>
            <a:pPr marL="1314450" lvl="1" indent="-571500">
              <a:buFont typeface="+mj-lt"/>
              <a:buAutoNum type="alphaUcPeriod"/>
            </a:pPr>
            <a:r>
              <a:rPr lang="en-US" b="0" i="0" dirty="0">
                <a:solidFill>
                  <a:schemeClr val="tx1"/>
                </a:solidFill>
                <a:latin typeface="Arial" panose="020B0604020202020204" pitchFamily="34" charset="0"/>
              </a:rPr>
              <a:t>We are to grow in perseverance (3b)</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1553497" y="2507225"/>
            <a:ext cx="10425143" cy="523220"/>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…knowing that tribulation brings about perseverance</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819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Tribulations also work in this way, that they not only bring out God's love to me, but at the same time test my love to God, and prove it. If I only love God when everything is going well, I am not truly Christian. It is the man who can say with Job, “Even though he slay me, yet will I trust him,” who is truly Christian.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298436657"/>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i="1" kern="100" dirty="0">
                <a:effectLst/>
                <a:latin typeface="Calibri" panose="020F0502020204030204" pitchFamily="34" charset="0"/>
                <a:ea typeface="Calibri" panose="020F0502020204030204" pitchFamily="34" charset="0"/>
                <a:cs typeface="Times New Roman" panose="02020603050405020304" pitchFamily="18" charset="0"/>
              </a:rPr>
              <a:t>R</a:t>
            </a: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having been justified by faith, we have peace with God through our Lord Jesus Christ, 2 through whom also we have obtained our introduction by faith into this grace in which we stand; and we exult in hope of the glory of God. 3 And not only this, but we also exult in our tribulations, knowing that tribulation brings about perseverance; 4 and perseverance, proven character; and proven character, hope; 5 and hope does not disappoint, because the love of God has been poured out within our hearts through the Holy Spirit who was given to us. </a:t>
            </a:r>
            <a:endParaRPr lang="en-US" sz="34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5:1-5</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4"/>
            </a:pPr>
            <a:r>
              <a:rPr lang="en-US" i="0" dirty="0">
                <a:solidFill>
                  <a:schemeClr val="tx1"/>
                </a:solidFill>
                <a:latin typeface="Arial" panose="020B0604020202020204" pitchFamily="34" charset="0"/>
              </a:rPr>
              <a:t>The blessing of spiritual growth in from God (5:3-5a)</a:t>
            </a:r>
          </a:p>
          <a:p>
            <a:pPr marL="1314450" lvl="1" indent="-571500">
              <a:buFont typeface="+mj-lt"/>
              <a:buAutoNum type="alphaUcPeriod"/>
            </a:pPr>
            <a:r>
              <a:rPr lang="en-US" b="0" i="0" dirty="0">
                <a:solidFill>
                  <a:schemeClr val="tx1"/>
                </a:solidFill>
                <a:latin typeface="Arial" panose="020B0604020202020204" pitchFamily="34" charset="0"/>
              </a:rPr>
              <a:t>We are to grow as a result of our tribulations (3a)</a:t>
            </a:r>
          </a:p>
          <a:p>
            <a:pPr marL="1314450" lvl="1" indent="-571500">
              <a:buFont typeface="+mj-lt"/>
              <a:buAutoNum type="alphaUcPeriod"/>
            </a:pPr>
            <a:r>
              <a:rPr lang="en-US" b="0" i="0" dirty="0">
                <a:solidFill>
                  <a:schemeClr val="tx1"/>
                </a:solidFill>
                <a:latin typeface="Arial" panose="020B0604020202020204" pitchFamily="34" charset="0"/>
              </a:rPr>
              <a:t>We are to grow in perseverance (3b)</a:t>
            </a:r>
          </a:p>
          <a:p>
            <a:pPr marL="1314450" lvl="1" indent="-571500">
              <a:buFont typeface="+mj-lt"/>
              <a:buAutoNum type="alphaUcPeriod"/>
            </a:pPr>
            <a:r>
              <a:rPr lang="en-US" b="0" i="0" dirty="0">
                <a:solidFill>
                  <a:schemeClr val="tx1"/>
                </a:solidFill>
                <a:latin typeface="Arial" panose="020B0604020202020204" pitchFamily="34" charset="0"/>
              </a:rPr>
              <a:t>We are to grow in proven character (4a)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1553497" y="2949679"/>
            <a:ext cx="10425143" cy="523220"/>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and perseverance, proven character; </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863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4"/>
            </a:pPr>
            <a:r>
              <a:rPr lang="en-US" i="0" dirty="0">
                <a:solidFill>
                  <a:schemeClr val="tx1"/>
                </a:solidFill>
                <a:latin typeface="Arial" panose="020B0604020202020204" pitchFamily="34" charset="0"/>
              </a:rPr>
              <a:t>The blessing of spiritual growth in from God (5:3-5a)</a:t>
            </a:r>
          </a:p>
          <a:p>
            <a:pPr marL="1314450" lvl="1" indent="-571500">
              <a:buFont typeface="+mj-lt"/>
              <a:buAutoNum type="alphaUcPeriod"/>
            </a:pPr>
            <a:r>
              <a:rPr lang="en-US" b="0" i="0" dirty="0">
                <a:solidFill>
                  <a:schemeClr val="tx1"/>
                </a:solidFill>
                <a:latin typeface="Arial" panose="020B0604020202020204" pitchFamily="34" charset="0"/>
              </a:rPr>
              <a:t>We are to grow as a result of our tribulations (3a)</a:t>
            </a:r>
          </a:p>
          <a:p>
            <a:pPr marL="1314450" lvl="1" indent="-571500">
              <a:buFont typeface="+mj-lt"/>
              <a:buAutoNum type="alphaUcPeriod"/>
            </a:pPr>
            <a:r>
              <a:rPr lang="en-US" b="0" i="0" dirty="0">
                <a:solidFill>
                  <a:schemeClr val="tx1"/>
                </a:solidFill>
                <a:latin typeface="Arial" panose="020B0604020202020204" pitchFamily="34" charset="0"/>
              </a:rPr>
              <a:t>We are to grow in perseverance (3b)</a:t>
            </a:r>
          </a:p>
          <a:p>
            <a:pPr marL="1314450" lvl="1" indent="-571500">
              <a:buFont typeface="+mj-lt"/>
              <a:buAutoNum type="alphaUcPeriod"/>
            </a:pPr>
            <a:r>
              <a:rPr lang="en-US" b="0" i="0" dirty="0">
                <a:solidFill>
                  <a:schemeClr val="tx1"/>
                </a:solidFill>
                <a:latin typeface="Arial" panose="020B0604020202020204" pitchFamily="34" charset="0"/>
              </a:rPr>
              <a:t>We are to grow in proven character (4a)</a:t>
            </a:r>
          </a:p>
          <a:p>
            <a:pPr marL="1314450" lvl="1" indent="-571500">
              <a:buFont typeface="+mj-lt"/>
              <a:buAutoNum type="alphaUcPeriod"/>
            </a:pPr>
            <a:r>
              <a:rPr lang="en-US" b="0" i="0" dirty="0">
                <a:solidFill>
                  <a:schemeClr val="tx1"/>
                </a:solidFill>
                <a:latin typeface="Arial" panose="020B0604020202020204" pitchFamily="34" charset="0"/>
              </a:rPr>
              <a:t>We are to grow in hope (4b-5a)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1553497" y="3460958"/>
            <a:ext cx="10425143" cy="954107"/>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and proven character, hope; and hope does not disappoint…</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839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Blessed is a man who perseveres under trial; for once he has been approved, he will receive the crown of life which the Lord has promised to those who love Him.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James 1:12</a:t>
            </a:r>
          </a:p>
        </p:txBody>
      </p:sp>
    </p:spTree>
    <p:extLst>
      <p:ext uri="{BB962C8B-B14F-4D97-AF65-F5344CB8AC3E}">
        <p14:creationId xmlns:p14="http://schemas.microsoft.com/office/powerpoint/2010/main" val="3919839711"/>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You cannot make an experienced Christian without trouble. You cannot make an old sailor on shore, nor make a good soldier without fighting. Here is that window of hope again, standing at the back of our experience, we look out of the window, and what God has done for us is a token of what God will do for us.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Spurgeon</a:t>
            </a:r>
          </a:p>
        </p:txBody>
      </p:sp>
    </p:spTree>
    <p:extLst>
      <p:ext uri="{BB962C8B-B14F-4D97-AF65-F5344CB8AC3E}">
        <p14:creationId xmlns:p14="http://schemas.microsoft.com/office/powerpoint/2010/main" val="3928308193"/>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4"/>
            </a:pPr>
            <a:r>
              <a:rPr lang="en-US" i="0" dirty="0">
                <a:solidFill>
                  <a:schemeClr val="tx1"/>
                </a:solidFill>
                <a:latin typeface="Arial" panose="020B0604020202020204" pitchFamily="34" charset="0"/>
              </a:rPr>
              <a:t>The blessing of spiritual growth in from God (5:3-5a)</a:t>
            </a:r>
          </a:p>
          <a:p>
            <a:pPr marL="1314450" lvl="1" indent="-571500">
              <a:buFont typeface="+mj-lt"/>
              <a:buAutoNum type="alphaUcPeriod"/>
            </a:pPr>
            <a:r>
              <a:rPr lang="en-US" b="0" i="0" dirty="0">
                <a:solidFill>
                  <a:schemeClr val="tx1"/>
                </a:solidFill>
                <a:latin typeface="Arial" panose="020B0604020202020204" pitchFamily="34" charset="0"/>
              </a:rPr>
              <a:t>We are to grow as a result of our tribulations (3a)</a:t>
            </a:r>
          </a:p>
          <a:p>
            <a:pPr marL="1314450" lvl="1" indent="-571500">
              <a:buFont typeface="+mj-lt"/>
              <a:buAutoNum type="alphaUcPeriod"/>
            </a:pPr>
            <a:r>
              <a:rPr lang="en-US" b="0" i="0" dirty="0">
                <a:solidFill>
                  <a:schemeClr val="tx1"/>
                </a:solidFill>
                <a:latin typeface="Arial" panose="020B0604020202020204" pitchFamily="34" charset="0"/>
              </a:rPr>
              <a:t>We are to grow in perseverance (3b)</a:t>
            </a:r>
          </a:p>
          <a:p>
            <a:pPr marL="1314450" lvl="1" indent="-571500">
              <a:buFont typeface="+mj-lt"/>
              <a:buAutoNum type="alphaUcPeriod"/>
            </a:pPr>
            <a:r>
              <a:rPr lang="en-US" b="0" i="0" dirty="0">
                <a:solidFill>
                  <a:schemeClr val="tx1"/>
                </a:solidFill>
                <a:latin typeface="Arial" panose="020B0604020202020204" pitchFamily="34" charset="0"/>
              </a:rPr>
              <a:t>We are to grow in proven character (4a)</a:t>
            </a:r>
          </a:p>
          <a:p>
            <a:pPr marL="1314450" lvl="1" indent="-571500">
              <a:buFont typeface="+mj-lt"/>
              <a:buAutoNum type="alphaUcPeriod"/>
            </a:pPr>
            <a:r>
              <a:rPr lang="en-US" b="0" i="0" dirty="0">
                <a:solidFill>
                  <a:schemeClr val="tx1"/>
                </a:solidFill>
                <a:latin typeface="Arial" panose="020B0604020202020204" pitchFamily="34" charset="0"/>
              </a:rPr>
              <a:t>We are to grow in hope (4b-5a)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1553497" y="3460958"/>
            <a:ext cx="10425143" cy="954107"/>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and proven character, hope; and hope does not disappoint…</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4443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250"/>
                                        <p:tgtEl>
                                          <p:spTgt spid="3">
                                            <p:txEl>
                                              <p:pRg st="4" end="4"/>
                                            </p:txEl>
                                          </p:spTgt>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looking for the blessed hope and the appearing of the glory of our great God and Savior, Christ Jesus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Titus 2:13</a:t>
            </a:r>
          </a:p>
        </p:txBody>
      </p:sp>
    </p:spTree>
    <p:extLst>
      <p:ext uri="{BB962C8B-B14F-4D97-AF65-F5344CB8AC3E}">
        <p14:creationId xmlns:p14="http://schemas.microsoft.com/office/powerpoint/2010/main" val="4246371194"/>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You they [God’s people] cried out and were delivered; In You they trusted and were not disappointed.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22:5</a:t>
            </a:r>
          </a:p>
        </p:txBody>
      </p:sp>
    </p:spTree>
    <p:extLst>
      <p:ext uri="{BB962C8B-B14F-4D97-AF65-F5344CB8AC3E}">
        <p14:creationId xmlns:p14="http://schemas.microsoft.com/office/powerpoint/2010/main" val="4929246"/>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Fear not, for you will not be put to shame; And do not feel humiliated, for you will not be disgraced; But you will forget the shame of your youth, And the reproach of your widowhood you will remember no more.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Isaiah 54:4</a:t>
            </a:r>
          </a:p>
        </p:txBody>
      </p:sp>
    </p:spTree>
    <p:extLst>
      <p:ext uri="{BB962C8B-B14F-4D97-AF65-F5344CB8AC3E}">
        <p14:creationId xmlns:p14="http://schemas.microsoft.com/office/powerpoint/2010/main" val="2004605934"/>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4"/>
            </a:pPr>
            <a:r>
              <a:rPr lang="en-US" i="0" dirty="0">
                <a:solidFill>
                  <a:schemeClr val="tx1"/>
                </a:solidFill>
                <a:latin typeface="Arial" panose="020B0604020202020204" pitchFamily="34" charset="0"/>
              </a:rPr>
              <a:t>The blessing of spiritual growth in from God (5:3-5a)</a:t>
            </a:r>
          </a:p>
          <a:p>
            <a:pPr marL="1314450" lvl="1" indent="-571500">
              <a:buFont typeface="+mj-lt"/>
              <a:buAutoNum type="alphaUcPeriod"/>
            </a:pPr>
            <a:r>
              <a:rPr lang="en-US" b="0" i="0" dirty="0">
                <a:solidFill>
                  <a:schemeClr val="tx1"/>
                </a:solidFill>
                <a:latin typeface="Arial" panose="020B0604020202020204" pitchFamily="34" charset="0"/>
              </a:rPr>
              <a:t>We are to grow as a result of our tribulations (3a)</a:t>
            </a:r>
          </a:p>
          <a:p>
            <a:pPr marL="1314450" lvl="1" indent="-571500">
              <a:buFont typeface="+mj-lt"/>
              <a:buAutoNum type="alphaUcPeriod"/>
            </a:pPr>
            <a:r>
              <a:rPr lang="en-US" b="0" i="0" dirty="0">
                <a:solidFill>
                  <a:schemeClr val="tx1"/>
                </a:solidFill>
                <a:latin typeface="Arial" panose="020B0604020202020204" pitchFamily="34" charset="0"/>
              </a:rPr>
              <a:t>We are to grow in perseverance (3b)</a:t>
            </a:r>
          </a:p>
          <a:p>
            <a:pPr marL="1314450" lvl="1" indent="-571500">
              <a:buFont typeface="+mj-lt"/>
              <a:buAutoNum type="alphaUcPeriod"/>
            </a:pPr>
            <a:r>
              <a:rPr lang="en-US" b="0" i="0" dirty="0">
                <a:solidFill>
                  <a:schemeClr val="tx1"/>
                </a:solidFill>
                <a:latin typeface="Arial" panose="020B0604020202020204" pitchFamily="34" charset="0"/>
              </a:rPr>
              <a:t>We are to grow in proven character (4a)</a:t>
            </a:r>
          </a:p>
          <a:p>
            <a:pPr marL="1314450" lvl="1" indent="-571500">
              <a:buFont typeface="+mj-lt"/>
              <a:buAutoNum type="alphaUcPeriod"/>
            </a:pPr>
            <a:r>
              <a:rPr lang="en-US" b="0" i="0" dirty="0">
                <a:solidFill>
                  <a:schemeClr val="tx1"/>
                </a:solidFill>
                <a:latin typeface="Arial" panose="020B0604020202020204" pitchFamily="34" charset="0"/>
              </a:rPr>
              <a:t>We are to grow in hope (4b-5a)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Tree>
    <p:extLst>
      <p:ext uri="{BB962C8B-B14F-4D97-AF65-F5344CB8AC3E}">
        <p14:creationId xmlns:p14="http://schemas.microsoft.com/office/powerpoint/2010/main" val="2278909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Therefore, since we have so great a cloud of witnesses surrounding us, let us also lay aside every encumbrance and the sin which so easily entangles us, and let us run with endurance the race that is set before us, 2 fixing our eyes on Jesus, the author and perfecter of faith, who for the joy set before Him endured the cross, despising the shame, and has sat down at the right hand of the throne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12:1-2</a:t>
            </a:r>
          </a:p>
        </p:txBody>
      </p:sp>
    </p:spTree>
    <p:extLst>
      <p:ext uri="{BB962C8B-B14F-4D97-AF65-F5344CB8AC3E}">
        <p14:creationId xmlns:p14="http://schemas.microsoft.com/office/powerpoint/2010/main" val="339794260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For while we were still helpless, at the right time Christ died for the ungodly. 7 For one will hardly die for a righteous man; though perhaps for the good man someone would dare even to die. 8 But God demonstrates His own love toward us, in that while we were yet sinners, Christ died for us. 9 Much more then, having now been justified by His blood, we shall be saved from the wrath of God through Him. 10 For if while we were enemies we were reconciled to God through the death of His Son, much more, having been reconciled, we shall be saved by His life. 11 And not only this, but we also exult in God through our Lord Jesus Christ, through whom we have now received the reconciliation.</a:t>
            </a:r>
            <a:endParaRPr lang="en-US" sz="3400" b="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5:6-11</a:t>
            </a:r>
          </a:p>
        </p:txBody>
      </p:sp>
    </p:spTree>
    <p:extLst>
      <p:ext uri="{BB962C8B-B14F-4D97-AF65-F5344CB8AC3E}">
        <p14:creationId xmlns:p14="http://schemas.microsoft.com/office/powerpoint/2010/main" val="379146413"/>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14317"/>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my beloved brethren, be steadfast, immovable, always abounding in the work of the Lord, knowing that your toil is not in vain in the Lord.</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15:58</a:t>
            </a:r>
          </a:p>
        </p:txBody>
      </p:sp>
    </p:spTree>
    <p:extLst>
      <p:ext uri="{BB962C8B-B14F-4D97-AF65-F5344CB8AC3E}">
        <p14:creationId xmlns:p14="http://schemas.microsoft.com/office/powerpoint/2010/main" val="2648676399"/>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Blessings of Being Right with God</a:t>
            </a:r>
          </a:p>
          <a:p>
            <a:pPr algn="ctr"/>
            <a:r>
              <a:rPr lang="en-US" sz="3600" b="1" dirty="0">
                <a:solidFill>
                  <a:schemeClr val="tx1"/>
                </a:solidFill>
                <a:latin typeface="Avenir Next LT Pro Light" panose="020B0304020202020204" pitchFamily="34" charset="0"/>
              </a:rPr>
              <a:t>Romans 5:1</a:t>
            </a:r>
            <a:r>
              <a:rPr lang="en-US" sz="3600" b="1" dirty="0">
                <a:latin typeface="Avenir Next LT Pro Light" panose="020B0304020202020204" pitchFamily="34" charset="0"/>
              </a:rPr>
              <a:t>-11 (Part 2)</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August 11,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96888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800" b="1" dirty="0">
                <a:solidFill>
                  <a:schemeClr val="tx1"/>
                </a:solidFill>
                <a:effectLst/>
                <a:latin typeface="Arial" panose="020B0604020202020204" pitchFamily="34" charset="0"/>
                <a:ea typeface="Times New Roman" panose="02020603050405020304" pitchFamily="18" charset="0"/>
              </a:rPr>
              <a:t>The more you know of God,</a:t>
            </a:r>
          </a:p>
          <a:p>
            <a:pPr marL="0" marR="0" algn="ctr">
              <a:spcBef>
                <a:spcPts val="0"/>
              </a:spcBef>
              <a:spcAft>
                <a:spcPts val="0"/>
              </a:spcAft>
            </a:pPr>
            <a:r>
              <a:rPr lang="en-US" sz="4800" b="1" dirty="0">
                <a:solidFill>
                  <a:schemeClr val="tx1"/>
                </a:solidFill>
                <a:effectLst/>
                <a:latin typeface="Arial" panose="020B0604020202020204" pitchFamily="34" charset="0"/>
                <a:ea typeface="Times New Roman" panose="02020603050405020304" pitchFamily="18" charset="0"/>
              </a:rPr>
              <a:t>the more you will trust in God.</a:t>
            </a:r>
            <a:r>
              <a:rPr lang="en-US" sz="4800" dirty="0">
                <a:solidFill>
                  <a:schemeClr val="tx1"/>
                </a:solidFill>
                <a:effectLst/>
                <a:latin typeface="Arial" panose="020B0604020202020204" pitchFamily="34" charset="0"/>
                <a:ea typeface="Times New Roman" panose="02020603050405020304" pitchFamily="18" charset="0"/>
              </a:rPr>
              <a: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 Simple Truth</a:t>
            </a:r>
          </a:p>
        </p:txBody>
      </p:sp>
    </p:spTree>
    <p:extLst>
      <p:ext uri="{BB962C8B-B14F-4D97-AF65-F5344CB8AC3E}">
        <p14:creationId xmlns:p14="http://schemas.microsoft.com/office/powerpoint/2010/main" val="392108596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35661"/>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dirty="0">
                <a:solidFill>
                  <a:schemeClr val="tx1"/>
                </a:solidFill>
                <a:latin typeface="Arial" panose="020B0604020202020204" pitchFamily="34" charset="0"/>
                <a:ea typeface="Times New Roman" panose="02020603050405020304" pitchFamily="18" charset="0"/>
              </a:rPr>
              <a:t>Romans 5:1-11 </a:t>
            </a:r>
            <a:r>
              <a:rPr lang="en-US" sz="3600" b="0" dirty="0">
                <a:solidFill>
                  <a:schemeClr val="tx1"/>
                </a:solidFill>
                <a:effectLst/>
                <a:latin typeface="Arial" panose="020B0604020202020204" pitchFamily="34" charset="0"/>
                <a:ea typeface="Times New Roman" panose="02020603050405020304" pitchFamily="18" charset="0"/>
              </a:rPr>
              <a:t>opens up the wondrous spiritual realities (blessings) that are ours by virtue of being justified by faith; declared righteous by God, of being in a right relationship with God by virtue of the work of Christ alone.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Big Idea</a:t>
            </a:r>
          </a:p>
        </p:txBody>
      </p:sp>
    </p:spTree>
    <p:extLst>
      <p:ext uri="{BB962C8B-B14F-4D97-AF65-F5344CB8AC3E}">
        <p14:creationId xmlns:p14="http://schemas.microsoft.com/office/powerpoint/2010/main" val="93757963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peace with God (5:1)</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access to God (5:2a)</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hope in the glory of God (5:2b)</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spiritual growth from God (5:3-5a)</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loved by God (5:5b-8)</a:t>
            </a: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preserved by God (5:9)</a:t>
            </a:r>
            <a:endParaRPr lang="en-US" sz="36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blessing of being reconciled to God (5:10-11)</a:t>
            </a:r>
            <a:r>
              <a:rPr lang="en-US" sz="1800" b="1" dirty="0">
                <a:effectLst/>
                <a:latin typeface="Arial" panose="020B060402020202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a:t>
            </a:r>
          </a:p>
        </p:txBody>
      </p:sp>
    </p:spTree>
    <p:extLst>
      <p:ext uri="{BB962C8B-B14F-4D97-AF65-F5344CB8AC3E}">
        <p14:creationId xmlns:p14="http://schemas.microsoft.com/office/powerpoint/2010/main" val="8729363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par>
                          <p:cTn id="16" fill="hold">
                            <p:stCondLst>
                              <p:cond delay="525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750"/>
                                        <p:tgtEl>
                                          <p:spTgt spid="3">
                                            <p:txEl>
                                              <p:pRg st="3" end="3"/>
                                            </p:txEl>
                                          </p:spTgt>
                                        </p:tgtEl>
                                      </p:cBhvr>
                                    </p:animEffec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750"/>
                                        <p:tgtEl>
                                          <p:spTgt spid="3">
                                            <p:txEl>
                                              <p:pRg st="4" end="4"/>
                                            </p:txEl>
                                          </p:spTgt>
                                        </p:tgtEl>
                                      </p:cBhvr>
                                    </p:animEffect>
                                  </p:childTnLst>
                                </p:cTn>
                              </p:par>
                            </p:childTnLst>
                          </p:cTn>
                        </p:par>
                        <p:par>
                          <p:cTn id="24" fill="hold">
                            <p:stCondLst>
                              <p:cond delay="875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750"/>
                                        <p:tgtEl>
                                          <p:spTgt spid="3">
                                            <p:txEl>
                                              <p:pRg st="5" end="5"/>
                                            </p:txEl>
                                          </p:spTgt>
                                        </p:tgtEl>
                                      </p:cBhvr>
                                    </p:animEffect>
                                  </p:childTnLst>
                                </p:cTn>
                              </p:par>
                            </p:childTnLst>
                          </p:cTn>
                        </p:par>
                        <p:par>
                          <p:cTn id="28" fill="hold">
                            <p:stCondLst>
                              <p:cond delay="10500"/>
                            </p:stCondLst>
                            <p:childTnLst>
                              <p:par>
                                <p:cTn id="29" presetID="10"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blessing of peace with God (5:1)</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Therefore, having been justified by faith, we have peace with God through our Lord Jesus Christ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par>
                          <p:cTn id="8" fill="hold">
                            <p:stCondLst>
                              <p:cond delay="300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i="0" dirty="0">
                <a:solidFill>
                  <a:schemeClr val="tx1"/>
                </a:solidFill>
                <a:latin typeface="Arial" panose="020B0604020202020204" pitchFamily="34" charset="0"/>
              </a:rPr>
              <a:t>The blessing of peace with God (5:1)</a:t>
            </a:r>
          </a:p>
          <a:p>
            <a:pPr marL="571500" lvl="0" indent="-571500">
              <a:buFont typeface="+mj-lt"/>
              <a:buAutoNum type="romanUcPeriod"/>
            </a:pPr>
            <a:r>
              <a:rPr lang="en-US" i="0" dirty="0">
                <a:solidFill>
                  <a:schemeClr val="tx1"/>
                </a:solidFill>
                <a:latin typeface="Arial" panose="020B0604020202020204" pitchFamily="34" charset="0"/>
              </a:rPr>
              <a:t>The blessing of access to God (5:2a)</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Blessings of Being Right with God</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2005778"/>
            <a:ext cx="11162563" cy="1231106"/>
          </a:xfrm>
          <a:prstGeom prst="rect">
            <a:avLst/>
          </a:prstGeom>
          <a:noFill/>
        </p:spPr>
        <p:txBody>
          <a:bodyPr wrap="square" rtlCol="0">
            <a:spAutoFit/>
          </a:bodyPr>
          <a:lstStyle/>
          <a:p>
            <a:pPr algn="just"/>
            <a:r>
              <a:rPr lang="en-US" sz="2800" i="1" dirty="0">
                <a:latin typeface="Calibri" panose="020F0502020204030204" pitchFamily="34" charset="0"/>
                <a:ea typeface="Calibri" panose="020F0502020204030204" pitchFamily="34" charset="0"/>
                <a:cs typeface="Calibri" panose="020F0502020204030204" pitchFamily="34" charset="0"/>
              </a:rPr>
              <a:t>through whom also we have obtained our introduction by faith into this grace in which we stand;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351776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35661"/>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brethren, since we have confidence to enter the holy place by the blood of Jesus,</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0239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10:19</a:t>
            </a:r>
          </a:p>
        </p:txBody>
      </p:sp>
    </p:spTree>
    <p:extLst>
      <p:ext uri="{BB962C8B-B14F-4D97-AF65-F5344CB8AC3E}">
        <p14:creationId xmlns:p14="http://schemas.microsoft.com/office/powerpoint/2010/main" val="415147340"/>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2812</TotalTime>
  <Words>1718</Words>
  <Application>Microsoft Office PowerPoint</Application>
  <PresentationFormat>Widescreen</PresentationFormat>
  <Paragraphs>104</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31</cp:revision>
  <dcterms:created xsi:type="dcterms:W3CDTF">2022-12-30T16:15:56Z</dcterms:created>
  <dcterms:modified xsi:type="dcterms:W3CDTF">2024-08-10T16:58:27Z</dcterms:modified>
</cp:coreProperties>
</file>